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4" r:id="rId4"/>
    <p:sldId id="266" r:id="rId5"/>
    <p:sldId id="267" r:id="rId6"/>
    <p:sldId id="269" r:id="rId7"/>
    <p:sldId id="259" r:id="rId8"/>
    <p:sldId id="260" r:id="rId9"/>
    <p:sldId id="262" r:id="rId10"/>
    <p:sldId id="263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92" autoAdjust="0"/>
  </p:normalViewPr>
  <p:slideViewPr>
    <p:cSldViewPr snapToGrid="0" snapToObjects="1">
      <p:cViewPr varScale="1">
        <p:scale>
          <a:sx n="112" d="100"/>
          <a:sy n="112" d="100"/>
        </p:scale>
        <p:origin x="-20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4FB1F-45D0-DD4B-9776-856A5AD43D5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0E54-0E3C-E44A-85BC-7146D6CAC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7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Advertise at AGU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0E54-0E3C-E44A-85BC-7146D6CAC2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5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Advertise at AGU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0E54-0E3C-E44A-85BC-7146D6CAC2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5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Advertise at AGU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0E54-0E3C-E44A-85BC-7146D6CAC2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58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0E54-0E3C-E44A-85BC-7146D6CAC2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5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Purpose: fill a visualization gap between 2D (e.g. GMT) and full</a:t>
            </a:r>
            <a:r>
              <a:rPr lang="en-US" baseline="0" dirty="0" smtClean="0"/>
              <a:t> scale, generalized 3D viewers (e.g. IDV, </a:t>
            </a:r>
            <a:r>
              <a:rPr lang="en-US" baseline="0" dirty="0" err="1" smtClean="0"/>
              <a:t>Paraview</a:t>
            </a:r>
            <a:r>
              <a:rPr lang="en-US" baseline="0" dirty="0" smtClean="0"/>
              <a:t>) with a portable, tailored for EMC model solution.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Based on Python for portability, instructions with list of dependencies for easy installation.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Open development: release source code and solicit improvements by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0E54-0E3C-E44A-85BC-7146D6CAC2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7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Services and Data Products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DSSC Fall 2014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6205" y="4014439"/>
            <a:ext cx="3891334" cy="737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Manoch Bahavar</a:t>
            </a:r>
          </a:p>
          <a:p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Alex Hutko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6205" y="2785529"/>
            <a:ext cx="3891334" cy="983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  <a:latin typeface="Corbel"/>
                <a:cs typeface="Corbel"/>
              </a:rPr>
              <a:t>Yazan</a:t>
            </a: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 Suleiman</a:t>
            </a:r>
          </a:p>
          <a:p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Bruce </a:t>
            </a:r>
            <a:r>
              <a:rPr lang="en-US" dirty="0" err="1" smtClean="0">
                <a:solidFill>
                  <a:schemeClr val="tx1"/>
                </a:solidFill>
                <a:latin typeface="Corbel"/>
                <a:cs typeface="Corbel"/>
              </a:rPr>
              <a:t>Weertman</a:t>
            </a:r>
            <a:endParaRPr lang="en-US" dirty="0" smtClean="0">
              <a:solidFill>
                <a:schemeClr val="tx1"/>
              </a:solidFill>
              <a:latin typeface="Corbel"/>
              <a:cs typeface="Corbel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Mike </a:t>
            </a:r>
            <a:r>
              <a:rPr lang="en-US" dirty="0" err="1" smtClean="0">
                <a:solidFill>
                  <a:schemeClr val="tx1"/>
                </a:solidFill>
                <a:latin typeface="Corbel"/>
                <a:cs typeface="Corbel"/>
              </a:rPr>
              <a:t>Stults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76205" y="4792750"/>
            <a:ext cx="3741581" cy="1146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Mick Van </a:t>
            </a:r>
            <a:r>
              <a:rPr lang="en-US" dirty="0" err="1" smtClean="0">
                <a:solidFill>
                  <a:schemeClr val="tx1"/>
                </a:solidFill>
                <a:latin typeface="Corbel"/>
                <a:cs typeface="Corbel"/>
              </a:rPr>
              <a:t>Fossen</a:t>
            </a:r>
            <a:endParaRPr lang="en-US" dirty="0">
              <a:solidFill>
                <a:schemeClr val="tx1"/>
              </a:solidFill>
              <a:latin typeface="Corbel"/>
              <a:cs typeface="Corbel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Robert Weekly</a:t>
            </a:r>
          </a:p>
          <a:p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Chad Trabant</a:t>
            </a:r>
            <a:r>
              <a:rPr lang="en-US" dirty="0" smtClean="0">
                <a:latin typeface="Corbel"/>
                <a:cs typeface="Corbel"/>
              </a:rPr>
              <a:t>14</a:t>
            </a:r>
            <a:endParaRPr lang="en-US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0819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preview of the EMC 3D viewer</a:t>
            </a:r>
            <a:br>
              <a:rPr lang="en-US" dirty="0" smtClean="0"/>
            </a:br>
            <a:r>
              <a:rPr lang="en-US" sz="2700" dirty="0" smtClean="0"/>
              <a:t>Filling a gap between 2D visualization and complex 3D viewers</a:t>
            </a:r>
            <a:endParaRPr lang="en-US" sz="2700" dirty="0"/>
          </a:p>
        </p:txBody>
      </p:sp>
      <p:pic>
        <p:nvPicPr>
          <p:cNvPr id="4" name="EMC_3D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4163" y="1855363"/>
            <a:ext cx="8576864" cy="4825208"/>
          </a:xfrm>
        </p:spPr>
      </p:pic>
    </p:spTree>
    <p:extLst>
      <p:ext uri="{BB962C8B-B14F-4D97-AF65-F5344CB8AC3E}">
        <p14:creationId xmlns:p14="http://schemas.microsoft.com/office/powerpoint/2010/main" val="176485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 done.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 Data Request Federator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60416"/>
            <a:ext cx="8574087" cy="4771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rbel"/>
                <a:cs typeface="Corbel"/>
              </a:rPr>
              <a:t>Multi-data center </a:t>
            </a:r>
            <a:r>
              <a:rPr lang="en-US" b="1" dirty="0" smtClean="0">
                <a:latin typeface="Corbel"/>
                <a:cs typeface="Corbel"/>
              </a:rPr>
              <a:t>request resolution</a:t>
            </a:r>
            <a:endParaRPr lang="en-US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rbel"/>
                <a:cs typeface="Corbel"/>
              </a:rPr>
              <a:t>	A core component of any federation system</a:t>
            </a:r>
          </a:p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Major characteristics</a:t>
            </a:r>
            <a:r>
              <a:rPr lang="en-US" dirty="0" smtClean="0">
                <a:latin typeface="Corbel"/>
                <a:cs typeface="Corbel"/>
              </a:rPr>
              <a:t>:</a:t>
            </a:r>
          </a:p>
          <a:p>
            <a:pPr>
              <a:spcBef>
                <a:spcPts val="800"/>
              </a:spcBef>
              <a:buFont typeface="Arial"/>
              <a:buChar char="•"/>
            </a:pPr>
            <a:r>
              <a:rPr lang="en-US" dirty="0" smtClean="0">
                <a:latin typeface="Corbel"/>
                <a:cs typeface="Corbel"/>
              </a:rPr>
              <a:t>Web service interface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orbel"/>
                <a:cs typeface="Corbel"/>
              </a:rPr>
              <a:t>Expand and match a user-supplied request into fully resolved, data center-specific requests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orbel"/>
                <a:cs typeface="Corbel"/>
              </a:rPr>
              <a:t>For data duplicates a ranking system is used to identify to which data center requests are directed</a:t>
            </a:r>
          </a:p>
          <a:p>
            <a:pPr>
              <a:buFont typeface="Arial"/>
              <a:buChar char="•"/>
            </a:pPr>
            <a:r>
              <a:rPr lang="en-US" dirty="0">
                <a:latin typeface="Corbel"/>
                <a:cs typeface="Corbel"/>
              </a:rPr>
              <a:t>A</a:t>
            </a:r>
            <a:r>
              <a:rPr lang="en-US" dirty="0" smtClean="0">
                <a:latin typeface="Corbel"/>
                <a:cs typeface="Corbel"/>
              </a:rPr>
              <a:t> catalog of time series holdings at each center is maintained</a:t>
            </a:r>
          </a:p>
        </p:txBody>
      </p:sp>
    </p:spTree>
    <p:extLst>
      <p:ext uri="{BB962C8B-B14F-4D97-AF65-F5344CB8AC3E}">
        <p14:creationId xmlns:p14="http://schemas.microsoft.com/office/powerpoint/2010/main" val="86390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Federator Request Resolution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598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rbel"/>
                <a:cs typeface="Corbel"/>
              </a:rPr>
              <a:t>User submitted request:</a:t>
            </a:r>
          </a:p>
          <a:p>
            <a:pPr marL="0" indent="0">
              <a:buNone/>
            </a:pPr>
            <a:endParaRPr lang="en-US" dirty="0"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smtClean="0">
                <a:latin typeface="Corbel"/>
                <a:cs typeface="Corbel"/>
              </a:rPr>
              <a:t>      Response </a:t>
            </a:r>
            <a:r>
              <a:rPr lang="en-US" dirty="0" smtClean="0">
                <a:latin typeface="Corbel"/>
                <a:cs typeface="Corbel"/>
              </a:rPr>
              <a:t>from resolution service: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431" y="2689947"/>
            <a:ext cx="6871269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* * * BH? 2014-04-01T23:00:00 2014-04-02T01:00:00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171" y="3886200"/>
            <a:ext cx="8141860" cy="258532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DATACENTER=</a:t>
            </a:r>
            <a:r>
              <a:rPr lang="en-US" dirty="0" err="1">
                <a:latin typeface="Consolas"/>
                <a:cs typeface="Consolas"/>
              </a:rPr>
              <a:t>IRISDMC,http</a:t>
            </a:r>
            <a:r>
              <a:rPr lang="en-US" dirty="0">
                <a:latin typeface="Consolas"/>
                <a:cs typeface="Consolas"/>
              </a:rPr>
              <a:t>://www.iris.edu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DATASELECTSERVICE=http://</a:t>
            </a:r>
            <a:r>
              <a:rPr lang="en-US" dirty="0" err="1">
                <a:latin typeface="Consolas"/>
                <a:cs typeface="Consolas"/>
              </a:rPr>
              <a:t>service.iris.edu</a:t>
            </a:r>
            <a:r>
              <a:rPr lang="en-US" dirty="0">
                <a:latin typeface="Consolas"/>
                <a:cs typeface="Consolas"/>
              </a:rPr>
              <a:t>/</a:t>
            </a:r>
            <a:r>
              <a:rPr lang="en-US" dirty="0" err="1">
                <a:latin typeface="Consolas"/>
                <a:cs typeface="Consolas"/>
              </a:rPr>
              <a:t>fdsnws</a:t>
            </a:r>
            <a:r>
              <a:rPr lang="en-US" dirty="0">
                <a:latin typeface="Consolas"/>
                <a:cs typeface="Consolas"/>
              </a:rPr>
              <a:t>/dataselect/1/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IU ANMO 00 BHZ 2014-04-01T23:00:00 2014-04-02T01:00:00</a:t>
            </a:r>
          </a:p>
          <a:p>
            <a:r>
              <a:rPr lang="en-US" dirty="0" smtClean="0">
                <a:latin typeface="Consolas"/>
                <a:cs typeface="Consolas"/>
              </a:rPr>
              <a:t>…</a:t>
            </a:r>
          </a:p>
          <a:p>
            <a:endParaRPr lang="en-US" dirty="0" smtClean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DATACENTER=</a:t>
            </a:r>
            <a:r>
              <a:rPr lang="en-US" dirty="0" err="1">
                <a:latin typeface="Consolas"/>
                <a:cs typeface="Consolas"/>
              </a:rPr>
              <a:t>RESIF,http</a:t>
            </a:r>
            <a:r>
              <a:rPr lang="en-US" dirty="0">
                <a:latin typeface="Consolas"/>
                <a:cs typeface="Consolas"/>
              </a:rPr>
              <a:t>://www.resif.fr</a:t>
            </a:r>
            <a:br>
              <a:rPr lang="en-US" dirty="0">
                <a:latin typeface="Consolas"/>
                <a:cs typeface="Consolas"/>
              </a:rPr>
            </a:br>
            <a:r>
              <a:rPr lang="en-US" dirty="0">
                <a:latin typeface="Consolas"/>
                <a:cs typeface="Consolas"/>
              </a:rPr>
              <a:t>DATASELECTSERVICE=http://</a:t>
            </a:r>
            <a:r>
              <a:rPr lang="en-US" dirty="0" err="1">
                <a:latin typeface="Consolas"/>
                <a:cs typeface="Consolas"/>
              </a:rPr>
              <a:t>ws.resif.fr</a:t>
            </a:r>
            <a:r>
              <a:rPr lang="en-US" dirty="0">
                <a:latin typeface="Consolas"/>
                <a:cs typeface="Consolas"/>
              </a:rPr>
              <a:t>/</a:t>
            </a:r>
            <a:r>
              <a:rPr lang="en-US" dirty="0" err="1">
                <a:latin typeface="Consolas"/>
                <a:cs typeface="Consolas"/>
              </a:rPr>
              <a:t>fdsnws</a:t>
            </a:r>
            <a:r>
              <a:rPr lang="en-US" dirty="0">
                <a:latin typeface="Consolas"/>
                <a:cs typeface="Consolas"/>
              </a:rPr>
              <a:t>/dataselect/1</a:t>
            </a:r>
            <a:r>
              <a:rPr lang="en-US" dirty="0" smtClean="0">
                <a:latin typeface="Consolas"/>
                <a:cs typeface="Consolas"/>
              </a:rPr>
              <a:t>/</a:t>
            </a:r>
          </a:p>
          <a:p>
            <a:r>
              <a:rPr lang="en-US" dirty="0" smtClean="0">
                <a:latin typeface="Consolas"/>
                <a:cs typeface="Consolas"/>
              </a:rPr>
              <a:t>FR RUSF -- BHZ </a:t>
            </a:r>
            <a:r>
              <a:rPr lang="en-US" dirty="0">
                <a:latin typeface="Consolas"/>
                <a:cs typeface="Consolas"/>
              </a:rPr>
              <a:t>2014-04-01T23:00:00 2014-</a:t>
            </a:r>
            <a:r>
              <a:rPr lang="en-US" dirty="0" smtClean="0">
                <a:latin typeface="Consolas"/>
                <a:cs typeface="Consolas"/>
              </a:rPr>
              <a:t>04-02T01</a:t>
            </a:r>
            <a:r>
              <a:rPr lang="en-US" dirty="0">
                <a:latin typeface="Consolas"/>
                <a:cs typeface="Consolas"/>
              </a:rPr>
              <a:t>:00</a:t>
            </a:r>
            <a:r>
              <a:rPr lang="en-US" dirty="0" smtClean="0">
                <a:latin typeface="Consolas"/>
                <a:cs typeface="Consolas"/>
              </a:rPr>
              <a:t>:00</a:t>
            </a:r>
          </a:p>
          <a:p>
            <a:r>
              <a:rPr lang="en-US" dirty="0" smtClean="0">
                <a:latin typeface="Consolas"/>
                <a:cs typeface="Consolas"/>
              </a:rPr>
              <a:t>…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15988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Request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598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rbel"/>
                <a:cs typeface="Corbel"/>
              </a:rPr>
              <a:t>Geographic box selection:</a:t>
            </a:r>
          </a:p>
          <a:p>
            <a:pPr marL="0" indent="0">
              <a:buNone/>
            </a:pPr>
            <a:endParaRPr lang="en-US" dirty="0">
              <a:latin typeface="Corbel"/>
              <a:cs typeface="Corbel"/>
            </a:endParaRPr>
          </a:p>
          <a:p>
            <a:pPr marL="0" indent="0">
              <a:buNone/>
            </a:pPr>
            <a:endParaRPr lang="en-US" dirty="0" smtClean="0">
              <a:latin typeface="Corbel"/>
              <a:cs typeface="Corbel"/>
            </a:endParaRPr>
          </a:p>
          <a:p>
            <a:pPr marL="0" indent="0">
              <a:buNone/>
            </a:pPr>
            <a:endParaRPr lang="en-US" dirty="0"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dirty="0" smtClean="0">
                <a:latin typeface="Corbel"/>
                <a:cs typeface="Corbel"/>
              </a:rPr>
              <a:t>Distance based searching also supported: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431" y="2631301"/>
            <a:ext cx="6972379" cy="175432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/>
                <a:cs typeface="Consolas"/>
              </a:rPr>
              <a:t>m</a:t>
            </a:r>
            <a:r>
              <a:rPr lang="en-US" dirty="0" err="1" smtClean="0">
                <a:latin typeface="Consolas"/>
                <a:cs typeface="Consolas"/>
              </a:rPr>
              <a:t>inlatitude</a:t>
            </a:r>
            <a:r>
              <a:rPr lang="en-US" dirty="0" smtClean="0">
                <a:latin typeface="Consolas"/>
                <a:cs typeface="Consolas"/>
              </a:rPr>
              <a:t>=-40</a:t>
            </a:r>
          </a:p>
          <a:p>
            <a:r>
              <a:rPr lang="en-US" dirty="0" err="1">
                <a:latin typeface="Consolas"/>
                <a:cs typeface="Consolas"/>
              </a:rPr>
              <a:t>m</a:t>
            </a:r>
            <a:r>
              <a:rPr lang="en-US" dirty="0" err="1" smtClean="0">
                <a:latin typeface="Consolas"/>
                <a:cs typeface="Consolas"/>
              </a:rPr>
              <a:t>axlatitude</a:t>
            </a:r>
            <a:r>
              <a:rPr lang="en-US" dirty="0" smtClean="0">
                <a:latin typeface="Consolas"/>
                <a:cs typeface="Consolas"/>
              </a:rPr>
              <a:t>=10</a:t>
            </a:r>
          </a:p>
          <a:p>
            <a:r>
              <a:rPr lang="en-US" dirty="0" err="1">
                <a:latin typeface="Consolas"/>
                <a:cs typeface="Consolas"/>
              </a:rPr>
              <a:t>m</a:t>
            </a:r>
            <a:r>
              <a:rPr lang="en-US" dirty="0" err="1" smtClean="0">
                <a:latin typeface="Consolas"/>
                <a:cs typeface="Consolas"/>
              </a:rPr>
              <a:t>inlongitude</a:t>
            </a:r>
            <a:r>
              <a:rPr lang="en-US" dirty="0" smtClean="0">
                <a:latin typeface="Consolas"/>
                <a:cs typeface="Consolas"/>
              </a:rPr>
              <a:t>=-70</a:t>
            </a:r>
          </a:p>
          <a:p>
            <a:r>
              <a:rPr lang="en-US" dirty="0" err="1">
                <a:latin typeface="Consolas"/>
                <a:cs typeface="Consolas"/>
              </a:rPr>
              <a:t>m</a:t>
            </a:r>
            <a:r>
              <a:rPr lang="en-US" dirty="0" err="1" smtClean="0">
                <a:latin typeface="Consolas"/>
                <a:cs typeface="Consolas"/>
              </a:rPr>
              <a:t>axlongitude</a:t>
            </a:r>
            <a:r>
              <a:rPr lang="en-US" dirty="0" smtClean="0">
                <a:latin typeface="Consolas"/>
                <a:cs typeface="Consolas"/>
              </a:rPr>
              <a:t>=-40</a:t>
            </a:r>
          </a:p>
          <a:p>
            <a:r>
              <a:rPr lang="en-US" dirty="0" smtClean="0">
                <a:latin typeface="Consolas"/>
                <a:cs typeface="Consolas"/>
              </a:rPr>
              <a:t>* * * BH? </a:t>
            </a:r>
            <a:r>
              <a:rPr lang="en-US" dirty="0">
                <a:latin typeface="Consolas"/>
                <a:cs typeface="Consolas"/>
              </a:rPr>
              <a:t>2014-04-01T23:00:00 2014-</a:t>
            </a:r>
            <a:r>
              <a:rPr lang="en-US" dirty="0" smtClean="0">
                <a:latin typeface="Consolas"/>
                <a:cs typeface="Consolas"/>
              </a:rPr>
              <a:t>04-02T01</a:t>
            </a:r>
            <a:r>
              <a:rPr lang="en-US" dirty="0">
                <a:latin typeface="Consolas"/>
                <a:cs typeface="Consolas"/>
              </a:rPr>
              <a:t>:00:</a:t>
            </a:r>
            <a:r>
              <a:rPr lang="en-US" dirty="0" smtClean="0">
                <a:latin typeface="Consolas"/>
                <a:cs typeface="Consolas"/>
              </a:rPr>
              <a:t>00</a:t>
            </a:r>
          </a:p>
          <a:p>
            <a:r>
              <a:rPr lang="en-US" dirty="0" smtClean="0">
                <a:latin typeface="Consolas"/>
                <a:cs typeface="Consolas"/>
              </a:rPr>
              <a:t>* * * HH</a:t>
            </a:r>
            <a:r>
              <a:rPr lang="en-US" dirty="0">
                <a:latin typeface="Consolas"/>
                <a:cs typeface="Consolas"/>
              </a:rPr>
              <a:t>? 2014-04-01T23:00:00 2014-</a:t>
            </a:r>
            <a:r>
              <a:rPr lang="en-US" dirty="0" smtClean="0">
                <a:latin typeface="Consolas"/>
                <a:cs typeface="Consolas"/>
              </a:rPr>
              <a:t>04-02T01</a:t>
            </a:r>
            <a:r>
              <a:rPr lang="en-US" dirty="0">
                <a:latin typeface="Consolas"/>
                <a:cs typeface="Consolas"/>
              </a:rPr>
              <a:t>:00:</a:t>
            </a:r>
            <a:r>
              <a:rPr lang="en-US" dirty="0" smtClean="0">
                <a:latin typeface="Consolas"/>
                <a:cs typeface="Consolas"/>
              </a:rPr>
              <a:t>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431" y="5164971"/>
            <a:ext cx="6972379" cy="147732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latitude=-20</a:t>
            </a:r>
          </a:p>
          <a:p>
            <a:r>
              <a:rPr lang="en-US" dirty="0">
                <a:latin typeface="Consolas"/>
                <a:cs typeface="Consolas"/>
              </a:rPr>
              <a:t>l</a:t>
            </a:r>
            <a:r>
              <a:rPr lang="en-US" dirty="0" smtClean="0">
                <a:latin typeface="Consolas"/>
                <a:cs typeface="Consolas"/>
              </a:rPr>
              <a:t>ongitude=-35</a:t>
            </a:r>
          </a:p>
          <a:p>
            <a:r>
              <a:rPr lang="en-US" dirty="0" err="1" smtClean="0">
                <a:latin typeface="Consolas"/>
                <a:cs typeface="Consolas"/>
              </a:rPr>
              <a:t>minradius</a:t>
            </a:r>
            <a:r>
              <a:rPr lang="en-US" dirty="0" smtClean="0">
                <a:latin typeface="Consolas"/>
                <a:cs typeface="Consolas"/>
              </a:rPr>
              <a:t>=0</a:t>
            </a:r>
          </a:p>
          <a:p>
            <a:r>
              <a:rPr lang="en-US" dirty="0" err="1">
                <a:latin typeface="Consolas"/>
                <a:cs typeface="Consolas"/>
              </a:rPr>
              <a:t>m</a:t>
            </a:r>
            <a:r>
              <a:rPr lang="en-US" dirty="0" err="1" smtClean="0">
                <a:latin typeface="Consolas"/>
                <a:cs typeface="Consolas"/>
              </a:rPr>
              <a:t>axradius</a:t>
            </a:r>
            <a:r>
              <a:rPr lang="en-US" dirty="0" smtClean="0">
                <a:latin typeface="Consolas"/>
                <a:cs typeface="Consolas"/>
              </a:rPr>
              <a:t>=35</a:t>
            </a:r>
          </a:p>
          <a:p>
            <a:r>
              <a:rPr lang="en-US" dirty="0">
                <a:latin typeface="Consolas"/>
                <a:cs typeface="Consolas"/>
              </a:rPr>
              <a:t>* * * BH? 2014-04-01T23:00:00 2014-</a:t>
            </a:r>
            <a:r>
              <a:rPr lang="en-US" dirty="0" smtClean="0">
                <a:latin typeface="Consolas"/>
                <a:cs typeface="Consolas"/>
              </a:rPr>
              <a:t>04-02T01</a:t>
            </a:r>
            <a:r>
              <a:rPr lang="en-US" dirty="0">
                <a:latin typeface="Consolas"/>
                <a:cs typeface="Consolas"/>
              </a:rPr>
              <a:t>:00:</a:t>
            </a:r>
            <a:r>
              <a:rPr lang="en-US" dirty="0" smtClean="0">
                <a:latin typeface="Consolas"/>
                <a:cs typeface="Consolas"/>
              </a:rPr>
              <a:t>00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34062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IRIS Federator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598095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Corbel"/>
                <a:cs typeface="Corbel"/>
              </a:rPr>
              <a:t>Based </a:t>
            </a:r>
            <a:r>
              <a:rPr lang="en-US" dirty="0">
                <a:latin typeface="Corbel"/>
                <a:cs typeface="Corbel"/>
              </a:rPr>
              <a:t>on FDSN web </a:t>
            </a:r>
            <a:r>
              <a:rPr lang="en-US" dirty="0" smtClean="0">
                <a:latin typeface="Corbel"/>
                <a:cs typeface="Corbel"/>
              </a:rPr>
              <a:t>services, they are required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orbel"/>
                <a:cs typeface="Corbel"/>
              </a:rPr>
              <a:t>Adopts FDSN web service style usage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Corbel"/>
                <a:cs typeface="Corbel"/>
              </a:rPr>
              <a:t>T</a:t>
            </a:r>
            <a:r>
              <a:rPr lang="en-US" dirty="0" smtClean="0">
                <a:latin typeface="Corbel"/>
                <a:cs typeface="Corbel"/>
              </a:rPr>
              <a:t>he request format is a superset of FDSN request standard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orbel"/>
                <a:cs typeface="Corbel"/>
              </a:rPr>
              <a:t>As a foundation it is </a:t>
            </a:r>
            <a:r>
              <a:rPr lang="en-US" dirty="0">
                <a:latin typeface="Corbel"/>
                <a:cs typeface="Corbel"/>
              </a:rPr>
              <a:t>m</a:t>
            </a:r>
            <a:r>
              <a:rPr lang="en-US" dirty="0" smtClean="0">
                <a:latin typeface="Corbel"/>
                <a:cs typeface="Corbel"/>
              </a:rPr>
              <a:t>ulti-purpose: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Corbel"/>
                <a:cs typeface="Corbel"/>
              </a:rPr>
              <a:t>D</a:t>
            </a:r>
            <a:r>
              <a:rPr lang="en-US" dirty="0" smtClean="0">
                <a:latin typeface="Corbel"/>
                <a:cs typeface="Corbel"/>
              </a:rPr>
              <a:t>irectly usable for multi-center access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Corbel"/>
                <a:cs typeface="Corbel"/>
              </a:rPr>
              <a:t>A component of brokering systems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Corbel"/>
                <a:cs typeface="Corbel"/>
              </a:rPr>
              <a:t>One-stop FDSN data discovery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orbel"/>
                <a:cs typeface="Corbel"/>
              </a:rPr>
              <a:t>DMC data access software will support the Federator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orbel"/>
                <a:cs typeface="Corbel"/>
              </a:rPr>
              <a:t>Ready for use this Fall, focus of AGU poster</a:t>
            </a:r>
          </a:p>
        </p:txBody>
      </p:sp>
    </p:spTree>
    <p:extLst>
      <p:ext uri="{BB962C8B-B14F-4D97-AF65-F5344CB8AC3E}">
        <p14:creationId xmlns:p14="http://schemas.microsoft.com/office/powerpoint/2010/main" val="54599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Web Service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46601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New metadata change web service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Tracking key metadata changes since January 2014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Performance analysis and improvements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Initiated in reaction to collaboration with LLNL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8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Product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6138890"/>
            <a:ext cx="8574087" cy="4233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rbel"/>
                <a:cs typeface="Corbel"/>
              </a:rPr>
              <a:t>Interactive timeline: http://www.iris.edu/ds/products/timeline</a:t>
            </a:r>
            <a:endParaRPr lang="en-US" dirty="0">
              <a:latin typeface="Corbel"/>
              <a:cs typeface="Corbel"/>
            </a:endParaRPr>
          </a:p>
        </p:txBody>
      </p:sp>
      <p:pic>
        <p:nvPicPr>
          <p:cNvPr id="4" name="Picture 3" descr="DP_Time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391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6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Product Shipments for Chile EQ</a:t>
            </a:r>
            <a:endParaRPr lang="en-US" dirty="0"/>
          </a:p>
        </p:txBody>
      </p:sp>
      <p:pic>
        <p:nvPicPr>
          <p:cNvPr id="5" name="Picture 4" descr="Chile_Acces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" r="12715"/>
          <a:stretch/>
        </p:blipFill>
        <p:spPr>
          <a:xfrm>
            <a:off x="9078" y="2057400"/>
            <a:ext cx="9079693" cy="353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1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Product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490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Released</a:t>
            </a:r>
            <a:r>
              <a:rPr lang="en-US" dirty="0" smtClean="0"/>
              <a:t>:</a:t>
            </a:r>
          </a:p>
          <a:p>
            <a:pPr>
              <a:buFont typeface="Arial"/>
              <a:buChar char="•"/>
            </a:pPr>
            <a:r>
              <a:rPr lang="en-US" dirty="0" smtClean="0"/>
              <a:t>Global Stacks with win-an-</a:t>
            </a:r>
            <a:r>
              <a:rPr lang="en-US" dirty="0" err="1" smtClean="0"/>
              <a:t>iPad</a:t>
            </a:r>
            <a:r>
              <a:rPr lang="en-US" dirty="0" smtClean="0"/>
              <a:t> contest for new IRIS Poster</a:t>
            </a:r>
          </a:p>
          <a:p>
            <a:pPr>
              <a:buFont typeface="Arial"/>
              <a:buChar char="•"/>
            </a:pPr>
            <a:r>
              <a:rPr lang="en-US" dirty="0"/>
              <a:t>Automated Surface Wave Phase Velocity Measuring </a:t>
            </a:r>
            <a:r>
              <a:rPr lang="en-US" dirty="0" smtClean="0"/>
              <a:t>System (</a:t>
            </a:r>
            <a:r>
              <a:rPr lang="en-US" dirty="0" err="1" smtClean="0"/>
              <a:t>Gaherty</a:t>
            </a:r>
            <a:r>
              <a:rPr lang="en-US" dirty="0"/>
              <a:t> </a:t>
            </a:r>
            <a:r>
              <a:rPr lang="en-US" dirty="0" smtClean="0"/>
              <a:t>&amp; Jin)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Externally developed, funded by DS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In progress</a:t>
            </a:r>
            <a:r>
              <a:rPr lang="en-US" dirty="0" smtClean="0"/>
              <a:t>:</a:t>
            </a:r>
          </a:p>
          <a:p>
            <a:pPr>
              <a:buFont typeface="Arial"/>
              <a:buChar char="•"/>
            </a:pPr>
            <a:r>
              <a:rPr lang="en-US" dirty="0" smtClean="0"/>
              <a:t>EMC 3D Viewer</a:t>
            </a:r>
          </a:p>
          <a:p>
            <a:pPr>
              <a:buFont typeface="Arial"/>
              <a:buChar char="•"/>
            </a:pPr>
            <a:r>
              <a:rPr lang="en-US" dirty="0" smtClean="0"/>
              <a:t>Aftershocks, animations and plots for major events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481</TotalTime>
  <Words>502</Words>
  <Application>Microsoft Macintosh PowerPoint</Application>
  <PresentationFormat>On-screen Show (4:3)</PresentationFormat>
  <Paragraphs>96</Paragraphs>
  <Slides>11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Spectrum</vt:lpstr>
      <vt:lpstr>Web Services and Data Products</vt:lpstr>
      <vt:lpstr>IRIS Data Request Federator</vt:lpstr>
      <vt:lpstr>Federator Request Resolution Service</vt:lpstr>
      <vt:lpstr>Geographic Request Resolution</vt:lpstr>
      <vt:lpstr> IRIS Federator Summary</vt:lpstr>
      <vt:lpstr>Other Web Service Developments</vt:lpstr>
      <vt:lpstr>Data Product Timeline</vt:lpstr>
      <vt:lpstr>Data Product Shipments for Chile EQ</vt:lpstr>
      <vt:lpstr>Data Product Developments</vt:lpstr>
      <vt:lpstr>A preview of the EMC 3D viewer Filling a gap between 2D visualization and complex 3D viewers</vt:lpstr>
      <vt:lpstr>Stop here</vt:lpstr>
    </vt:vector>
  </TitlesOfParts>
  <Company>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Services and Data Products</dc:title>
  <dc:creator>Chad Trabant</dc:creator>
  <cp:lastModifiedBy>Chad Trabant</cp:lastModifiedBy>
  <cp:revision>43</cp:revision>
  <dcterms:created xsi:type="dcterms:W3CDTF">2014-10-19T18:02:36Z</dcterms:created>
  <dcterms:modified xsi:type="dcterms:W3CDTF">2014-10-29T16:39:11Z</dcterms:modified>
</cp:coreProperties>
</file>